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3" r:id="rId6"/>
    <p:sldId id="306" r:id="rId7"/>
    <p:sldId id="267" r:id="rId8"/>
    <p:sldId id="303" r:id="rId9"/>
    <p:sldId id="304" r:id="rId10"/>
    <p:sldId id="260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1" r:id="rId19"/>
    <p:sldId id="276" r:id="rId20"/>
    <p:sldId id="277" r:id="rId21"/>
    <p:sldId id="261" r:id="rId22"/>
    <p:sldId id="278" r:id="rId23"/>
    <p:sldId id="279" r:id="rId24"/>
    <p:sldId id="285" r:id="rId25"/>
    <p:sldId id="286" r:id="rId26"/>
    <p:sldId id="307" r:id="rId27"/>
    <p:sldId id="287" r:id="rId28"/>
    <p:sldId id="300" r:id="rId29"/>
    <p:sldId id="288" r:id="rId30"/>
    <p:sldId id="280" r:id="rId31"/>
    <p:sldId id="289" r:id="rId32"/>
    <p:sldId id="290" r:id="rId33"/>
    <p:sldId id="301" r:id="rId34"/>
    <p:sldId id="291" r:id="rId35"/>
    <p:sldId id="292" r:id="rId36"/>
    <p:sldId id="293" r:id="rId37"/>
    <p:sldId id="294" r:id="rId38"/>
    <p:sldId id="305" r:id="rId39"/>
    <p:sldId id="262" r:id="rId40"/>
    <p:sldId id="281" r:id="rId41"/>
    <p:sldId id="282" r:id="rId42"/>
    <p:sldId id="302" r:id="rId43"/>
    <p:sldId id="284" r:id="rId44"/>
    <p:sldId id="283" r:id="rId45"/>
    <p:sldId id="298" r:id="rId46"/>
    <p:sldId id="299" r:id="rId47"/>
    <p:sldId id="295" r:id="rId48"/>
    <p:sldId id="296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0"/>
    <p:restoredTop sz="96395"/>
  </p:normalViewPr>
  <p:slideViewPr>
    <p:cSldViewPr snapToGrid="0">
      <p:cViewPr varScale="1">
        <p:scale>
          <a:sx n="141" d="100"/>
          <a:sy n="141" d="100"/>
        </p:scale>
        <p:origin x="1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  <a:blipFill>
                <a:blip r:embed="rId2"/>
                <a:stretch>
                  <a:fillRect l="-1010" t="-4790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8D9B26-F3BE-0C08-C87B-C34C6D4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90" y="3863087"/>
            <a:ext cx="6072219" cy="23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6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first </a:t>
                </a:r>
                <a:r>
                  <a:rPr lang="en-GB" b="0" dirty="0"/>
                  <a:t>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40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284" y="4593685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9484778" y="4224353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70" y="4677787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112631" y="4112376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A number of different Simulation-Based inference algorithms</a:t>
            </a:r>
          </a:p>
          <a:p>
            <a:endParaRPr lang="en-US" dirty="0"/>
          </a:p>
          <a:p>
            <a:r>
              <a:rPr lang="en-US" dirty="0"/>
              <a:t>The idea has been around for a long time but has become more feasible with the advent of advance machine learning tools</a:t>
            </a:r>
          </a:p>
          <a:p>
            <a:endParaRPr lang="en-US" dirty="0"/>
          </a:p>
          <a:p>
            <a:r>
              <a:rPr lang="en-US" dirty="0"/>
              <a:t>Examples include; Approximate Bayesian Computation, Neural Posterior, Neural Likelihood, Neural Joint and Neural Ratio estimation </a:t>
            </a:r>
          </a:p>
          <a:p>
            <a:endParaRPr lang="en-US" dirty="0"/>
          </a:p>
          <a:p>
            <a:r>
              <a:rPr lang="en-US" dirty="0"/>
              <a:t>See K. Cranmer et a. [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1911.01429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] for a 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give us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GW chirps give us distance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Electromagnetic follow up observations of GWs can help us pinpoint the redshift of the 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2650</Words>
  <Application>Microsoft Macintosh PowerPoint</Application>
  <PresentationFormat>Widescreen</PresentationFormat>
  <Paragraphs>467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25</cp:revision>
  <dcterms:created xsi:type="dcterms:W3CDTF">2024-01-02T17:05:58Z</dcterms:created>
  <dcterms:modified xsi:type="dcterms:W3CDTF">2024-03-12T15:18:15Z</dcterms:modified>
</cp:coreProperties>
</file>